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raphicTemplate_1.png" descr="GraphicTemplat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www.YourUrlGoesHere.com"/>
          <p:cNvSpPr txBox="1"/>
          <p:nvPr/>
        </p:nvSpPr>
        <p:spPr>
          <a:xfrm>
            <a:off x="1061364" y="7243851"/>
            <a:ext cx="10113151" cy="1031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6300">
                <a:solidFill>
                  <a:srgbClr val="FFFFFF"/>
                </a:solidFill>
              </a:defRPr>
            </a:lvl1pPr>
          </a:lstStyle>
          <a:p>
            <a:pPr/>
            <a:r>
              <a:t>www.YourUrlGoesHere.com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