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raphicTemplate_4.png" descr="GraphicTemplate_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