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1712269" y="0"/>
            <a:ext cx="20959462" cy="1398389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sz="half" idx="13"/>
          </p:nvPr>
        </p:nvSpPr>
        <p:spPr>
          <a:xfrm>
            <a:off x="5329062" y="406546"/>
            <a:ext cx="13716003" cy="914876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6231433" y="863203"/>
            <a:ext cx="17439681" cy="1162645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8794253" y="3637358"/>
            <a:ext cx="13260587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12442031" y="7072312"/>
            <a:ext cx="8514489" cy="567928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12192000" y="1250156"/>
            <a:ext cx="8251032" cy="55006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91704" y="1250156"/>
            <a:ext cx="16850321" cy="1123354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EasterSALE.png" descr="EasterSAL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